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65" r:id="rId2"/>
    <p:sldId id="257" r:id="rId3"/>
    <p:sldId id="291" r:id="rId4"/>
    <p:sldId id="266" r:id="rId5"/>
    <p:sldId id="279" r:id="rId6"/>
    <p:sldId id="285" r:id="rId7"/>
    <p:sldId id="293" r:id="rId8"/>
    <p:sldId id="288" r:id="rId9"/>
    <p:sldId id="27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8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1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96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3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96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5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5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9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27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/>
            </a:gs>
            <a:gs pos="25000">
              <a:schemeClr val="accent5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YHHlVsLvD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080951" y="312738"/>
            <a:ext cx="8444299" cy="185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Opstand in Europees perspectief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1839512"/>
            <a:ext cx="5692588" cy="48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124143" y="1626633"/>
            <a:ext cx="5915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Vorige hoofdstuk(ken)</a:t>
            </a:r>
            <a:b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Europa 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De Nederlanden in opstand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Zelfstandig werken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05298" y="155575"/>
            <a:ext cx="4820640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Wat gaan we doen?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5114925"/>
            <a:ext cx="3219450" cy="174307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29106" y="2457630"/>
            <a:ext cx="2508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Nederlandse Opstand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05298" y="155575"/>
            <a:ext cx="4820640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Wat weten jullie al?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9106" y="2457630"/>
            <a:ext cx="2508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Nederlandse Opstand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76" y="1232086"/>
            <a:ext cx="7102288" cy="52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8624" y="365125"/>
            <a:ext cx="7115175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Lesdoelen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04882" y="1690688"/>
            <a:ext cx="7219950" cy="3280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godsdienst twisten zijn;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het gevolg was van de 30 jarige oorlog;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rol was van Willem van Oranje in de Nederlandse Opstand;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De 2 redenen benoemen voor de Nederlanden om in opstand te komen</a:t>
            </a:r>
          </a:p>
          <a:p>
            <a:endParaRPr lang="nl-NL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KA:</a:t>
            </a:r>
            <a:r>
              <a:rPr lang="nl-NL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nl-NL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accent6">
                    <a:lumMod val="50000"/>
                  </a:schemeClr>
                </a:solidFill>
              </a:rPr>
              <a:t>22. het 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conflict in de Nederlanden dat resulteerde in de stichting van een Nederlandse staat 	</a:t>
            </a:r>
          </a:p>
          <a:p>
            <a:pPr>
              <a:buNone/>
            </a:pPr>
            <a:endParaRPr lang="nl-NL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53" y="1587"/>
            <a:ext cx="2097147" cy="18192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9106" y="2457630"/>
            <a:ext cx="2508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Nederlandse Opstand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76570" y="152967"/>
            <a:ext cx="7058025" cy="122555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Vorige les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29106" y="2457630"/>
            <a:ext cx="2508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Nederlandse Opstand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76599" y="2372264"/>
            <a:ext cx="8445843" cy="427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Weten jullie nog?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200" i="1" dirty="0" smtClean="0">
                <a:solidFill>
                  <a:schemeClr val="accent6">
                    <a:lumMod val="50000"/>
                  </a:schemeClr>
                </a:solidFill>
              </a:rPr>
              <a:t>De Reformatie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2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Luther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200" i="1" dirty="0" smtClean="0">
                <a:solidFill>
                  <a:schemeClr val="accent6">
                    <a:lumMod val="50000"/>
                  </a:schemeClr>
                </a:solidFill>
              </a:rPr>
              <a:t>Calvijn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Contra-reformatie</a:t>
            </a:r>
            <a:endParaRPr kumimoji="0" lang="nl-NL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04" y="1918446"/>
            <a:ext cx="4835491" cy="316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347017" y="152967"/>
            <a:ext cx="7058025" cy="122555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Europa na de Reformatie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29106" y="2457630"/>
            <a:ext cx="2508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Nederlandse Opstand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030137" y="1624607"/>
            <a:ext cx="8955190" cy="5036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Frankrijk:</a:t>
            </a:r>
          </a:p>
          <a:p>
            <a:r>
              <a:rPr lang="nl-NL" sz="1600" b="1" dirty="0" smtClean="0">
                <a:solidFill>
                  <a:schemeClr val="accent6">
                    <a:lumMod val="50000"/>
                  </a:schemeClr>
                </a:solidFill>
              </a:rPr>
              <a:t>Katholieken </a:t>
            </a:r>
            <a:r>
              <a:rPr lang="nl-NL" sz="1600" b="1" dirty="0" err="1" smtClean="0">
                <a:solidFill>
                  <a:schemeClr val="accent6">
                    <a:lumMod val="50000"/>
                  </a:schemeClr>
                </a:solidFill>
              </a:rPr>
              <a:t>vs</a:t>
            </a:r>
            <a:r>
              <a:rPr lang="nl-NL" sz="1600" b="1" dirty="0" smtClean="0">
                <a:solidFill>
                  <a:schemeClr val="accent6">
                    <a:lumMod val="50000"/>
                  </a:schemeClr>
                </a:solidFill>
              </a:rPr>
              <a:t> Hugenoten: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De hugenoten (calvinisten) in zuid en west Frankrijk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Edict van Nantes (1598)</a:t>
            </a:r>
            <a:endParaRPr lang="nl-NL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Duitsland</a:t>
            </a:r>
          </a:p>
          <a:p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Verdeeld onder vorsten en geestelijken</a:t>
            </a:r>
            <a:b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Sommige werden protestants/calvinistisch</a:t>
            </a:r>
          </a:p>
          <a:p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Godsdienstvrede van </a:t>
            </a:r>
            <a:r>
              <a:rPr lang="nl-NL" sz="1600" dirty="0" err="1" smtClean="0">
                <a:solidFill>
                  <a:schemeClr val="accent6">
                    <a:lumMod val="50000"/>
                  </a:schemeClr>
                </a:solidFill>
              </a:rPr>
              <a:t>Augstburg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 (1555)</a:t>
            </a:r>
          </a:p>
          <a:p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1618 start </a:t>
            </a:r>
            <a:r>
              <a:rPr lang="nl-NL" sz="1600" dirty="0" err="1" smtClean="0">
                <a:solidFill>
                  <a:schemeClr val="accent6">
                    <a:lumMod val="50000"/>
                  </a:schemeClr>
                </a:solidFill>
              </a:rPr>
              <a:t>Dertigjarigeoorlog</a:t>
            </a:r>
            <a:endParaRPr lang="nl-NL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1648 vrede van Westfalen –</a:t>
            </a:r>
            <a:b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</a:rPr>
              <a:t>Duitsland blijft een lappendeken</a:t>
            </a:r>
          </a:p>
          <a:p>
            <a:pPr marL="0" indent="0">
              <a:buNone/>
            </a:pPr>
            <a:endParaRPr lang="nl-NL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76570" y="152967"/>
            <a:ext cx="7058025" cy="122555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De Nederlandse Opstand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29106" y="2457630"/>
            <a:ext cx="25425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Na 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Nederlandse Opstand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126787" y="1369059"/>
            <a:ext cx="8908694" cy="5377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Karel V en Filips II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Centralisatie Politiek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Katholieke godsdienst het ware geloof</a:t>
            </a:r>
            <a:endParaRPr lang="nl-NL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Hard optreden tegen ketters (bloedplakkaten)</a:t>
            </a:r>
          </a:p>
          <a:p>
            <a:pPr marL="0" indent="0">
              <a:buNone/>
            </a:pPr>
            <a:endParaRPr lang="nl-NL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Opstand tegen Filips II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Beeldenstorm (1566)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Unie van Atrecht en Unie van Utrecht (1579)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Plakkaat van </a:t>
            </a:r>
            <a:r>
              <a:rPr lang="nl-NL" sz="2200" dirty="0" err="1" smtClean="0">
                <a:solidFill>
                  <a:schemeClr val="accent6">
                    <a:lumMod val="50000"/>
                  </a:schemeClr>
                </a:solidFill>
              </a:rPr>
              <a:t>Verlatinghe</a:t>
            </a: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 (1581)</a:t>
            </a:r>
          </a:p>
          <a:p>
            <a:pPr marL="0" indent="0">
              <a:buNone/>
            </a:pPr>
            <a:endParaRPr lang="nl-NL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Actieknop: Film 1">
            <a:hlinkClick r:id="rId2" highlightClick="1"/>
          </p:cNvPr>
          <p:cNvSpPr/>
          <p:nvPr/>
        </p:nvSpPr>
        <p:spPr>
          <a:xfrm>
            <a:off x="10058400" y="545054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09614" y="0"/>
            <a:ext cx="7618562" cy="1325563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Zelfstandig werken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1340" y="6338047"/>
            <a:ext cx="7854462" cy="593848"/>
          </a:xfrm>
        </p:spPr>
        <p:txBody>
          <a:bodyPr/>
          <a:lstStyle/>
          <a:p>
            <a:r>
              <a:rPr lang="nl-NL" dirty="0" smtClean="0">
                <a:solidFill>
                  <a:schemeClr val="accent6"/>
                </a:solidFill>
              </a:rPr>
              <a:t>Maak nu de opdrachten 6, 7 en 8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29106" y="2457630"/>
            <a:ext cx="2329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Het Gevolg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97" y="941885"/>
            <a:ext cx="6634331" cy="54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1171" y="191193"/>
            <a:ext cx="8412192" cy="1325563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62869" y="5848674"/>
            <a:ext cx="337733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Volgende keer: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H6.2 Een bijzonder bestuursvorm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29106" y="2457630"/>
            <a:ext cx="2329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weten jullie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De Reformatie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Het Gevolg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Afsluiting</a:t>
            </a:r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204882" y="1690688"/>
            <a:ext cx="7219950" cy="3280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godsdienst twisten zijn;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het gevolg was van de 30 jarige oorlog;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rol was van Willem van Oranje in de Nederlandse Opstand;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De 2 redenen benoemen voor de Nederlanden om in opstand te komen</a:t>
            </a:r>
          </a:p>
          <a:p>
            <a:endParaRPr lang="nl-NL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KA:</a:t>
            </a:r>
            <a:r>
              <a:rPr lang="nl-NL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nl-NL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accent6">
                    <a:lumMod val="50000"/>
                  </a:schemeClr>
                </a:solidFill>
              </a:rPr>
              <a:t>22. het 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</a:rPr>
              <a:t>conflict in de Nederlanden dat resulteerde in de stichting van een Nederlandse staat 	</a:t>
            </a:r>
          </a:p>
          <a:p>
            <a:pPr>
              <a:buNone/>
            </a:pPr>
            <a:endParaRPr lang="nl-NL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437</Words>
  <Application>Microsoft Office PowerPoint</Application>
  <PresentationFormat>Breedbeeld</PresentationFormat>
  <Paragraphs>128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PowerPoint-presentatie</vt:lpstr>
      <vt:lpstr>Wat gaan we doen?</vt:lpstr>
      <vt:lpstr>Wat weten jullie al?</vt:lpstr>
      <vt:lpstr>Lesdoelen</vt:lpstr>
      <vt:lpstr>Vorige les</vt:lpstr>
      <vt:lpstr>Europa na de Reformatie</vt:lpstr>
      <vt:lpstr>De Nederlandse Opstand</vt:lpstr>
      <vt:lpstr>Zelfstandig werken</vt:lpstr>
      <vt:lpstr>Afsluiting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 Klux Klan / Economic Crisis</dc:title>
  <dc:creator>Paul de Haan</dc:creator>
  <cp:lastModifiedBy>Paul de Haan</cp:lastModifiedBy>
  <cp:revision>171</cp:revision>
  <dcterms:created xsi:type="dcterms:W3CDTF">2015-09-11T06:10:56Z</dcterms:created>
  <dcterms:modified xsi:type="dcterms:W3CDTF">2019-08-05T09:45:28Z</dcterms:modified>
</cp:coreProperties>
</file>